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70" r:id="rId5"/>
    <p:sldId id="271" r:id="rId6"/>
    <p:sldId id="272" r:id="rId7"/>
    <p:sldId id="267" r:id="rId8"/>
    <p:sldId id="266" r:id="rId9"/>
    <p:sldId id="268" r:id="rId10"/>
    <p:sldId id="265" r:id="rId11"/>
    <p:sldId id="269" r:id="rId12"/>
  </p:sldIdLst>
  <p:sldSz cx="18288000" cy="10287000"/>
  <p:notesSz cx="6858000" cy="9144000"/>
  <p:embeddedFontLst>
    <p:embeddedFont>
      <p:font typeface="League Spartan" panose="020B0604020202020204" charset="0"/>
      <p:regular r:id="rId14"/>
    </p:embeddedFont>
    <p:embeddedFont>
      <p:font typeface="Quicksand" panose="020B0604020202020204" charset="0"/>
      <p:regular r:id="rId15"/>
    </p:embeddedFont>
    <p:embeddedFont>
      <p:font typeface="Quicksand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8F14-A36D-41E6-BD1F-17BF59B0568C}" type="datetimeFigureOut">
              <a:rPr lang="de-AT" smtClean="0"/>
              <a:t>05.12.2024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570D-4519-4BF6-B04A-B8281423512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28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4A8A-3C05-41DE-A734-DA59FF6B4B23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2822-F775-4428-B85D-91B7B0CEFAC0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F3DC-C697-4509-B1CE-3A028B18B48C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AEC-583D-487B-8DD1-B399E9733D0A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4C09-A55A-4373-ACB8-A0E54A8E83B8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35D5-4E26-4275-8DCF-371906C73F28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58A-0537-45FB-AC59-942D3A705283}" type="datetime1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E5FE4-D9AB-4490-BAF4-BCDDE11E05E5}" type="datetime1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1C7C-7CD0-4BCF-BB06-EE832A789D11}" type="datetime1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0786-2AAD-4E73-8924-DBE260996627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A24C-BB52-4E82-B83E-9EFED42ACE40}" type="datetime1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0D54-DD07-409D-B603-032EA37DF8BE}" type="datetime1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PERSONAS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de-AT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de-AT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Wurmsdobler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87ACB65-EDC8-1380-20BC-8C479D2B5B23}"/>
              </a:ext>
            </a:extLst>
          </p:cNvPr>
          <p:cNvSpPr txBox="1"/>
          <p:nvPr/>
        </p:nvSpPr>
        <p:spPr>
          <a:xfrm>
            <a:off x="12877800" y="891733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00B050"/>
                </a:solidFill>
              </a:rPr>
              <a:t>Präsentation 4</a:t>
            </a:r>
          </a:p>
          <a:p>
            <a:r>
              <a:rPr lang="de-AT" b="1" dirty="0">
                <a:solidFill>
                  <a:srgbClr val="00B050"/>
                </a:solidFill>
              </a:rPr>
              <a:t>12.12.2024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72025" y="2846172"/>
            <a:ext cx="8839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Actant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Mapping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C54DF6-5F8B-A3E1-A1D7-27D5096B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Kép 1" descr="A képen szöveg, diagram, képernyőkép, Betűtípus látható&#10;&#10;Automatikusan generált leírás">
            <a:extLst>
              <a:ext uri="{FF2B5EF4-FFF2-40B4-BE49-F238E27FC236}">
                <a16:creationId xmlns:a16="http://schemas.microsoft.com/office/drawing/2014/main" id="{367854A4-07E8-D2B9-118E-A0D1422A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"/>
          <a:stretch/>
        </p:blipFill>
        <p:spPr bwMode="auto">
          <a:xfrm>
            <a:off x="2774291" y="1097252"/>
            <a:ext cx="12739418" cy="8092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2E3F1A99-76DE-DE35-B00B-94D58A4895D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4382873-0446-902D-06A6-7777FEF5DF50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7D1A3B-3686-818D-A20B-159176AB61A3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3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3" y="2353965"/>
            <a:ext cx="9960491" cy="6117076"/>
            <a:chOff x="-1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-1" y="2680232"/>
              <a:ext cx="13280655" cy="2795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Personas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How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Might </a:t>
              </a: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We</a:t>
              </a:r>
              <a:endParaRPr lang="de-AT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Moodboard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Actant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Mapping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CE3A2C0-0FF4-648A-ABB8-F76A00B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439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A78AD2B-1A05-103B-B4A6-4722B42B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437" y="15339"/>
            <a:ext cx="8782050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36A28664-2363-AA1D-F33D-ABFD23BA1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02" y="488258"/>
            <a:ext cx="8181995" cy="96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Non-humane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E5FE268-CAA8-A6FF-4DEA-132F30FA7C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4927" r="5255"/>
          <a:stretch/>
        </p:blipFill>
        <p:spPr>
          <a:xfrm>
            <a:off x="6629400" y="116556"/>
            <a:ext cx="7620000" cy="100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3324225" y="4082790"/>
            <a:ext cx="117348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Might </a:t>
            </a: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</a:t>
            </a:r>
            <a:endParaRPr lang="de-AT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3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Moodboard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2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5BD935-C065-62E7-F88A-D3F98D27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5459DBA4-11D7-A209-A6BD-91D1EDF3F22D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2A3E6C17-62C0-6E83-8E99-16286E50EE34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Grafik 5" descr="Ein Bild, das Collage, Gerät enthält.&#10;&#10;Automatisch generierte Beschreibung">
            <a:extLst>
              <a:ext uri="{FF2B5EF4-FFF2-40B4-BE49-F238E27FC236}">
                <a16:creationId xmlns:a16="http://schemas.microsoft.com/office/drawing/2014/main" id="{5E81EC7C-613F-615B-6FDE-981AECDF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92" y="419099"/>
            <a:ext cx="11700654" cy="9360523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D40C520A-626F-DEFB-1688-65A809AB748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26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Office PowerPoint</Application>
  <PresentationFormat>Benutzerdefiniert</PresentationFormat>
  <Paragraphs>30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8" baseType="lpstr">
      <vt:lpstr>Quicksand</vt:lpstr>
      <vt:lpstr>Arial</vt:lpstr>
      <vt:lpstr>League Spartan</vt:lpstr>
      <vt:lpstr>Calibri</vt:lpstr>
      <vt:lpstr>Aptos</vt:lpstr>
      <vt:lpstr>Quicksand 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Lena Wurmsdobler</cp:lastModifiedBy>
  <cp:revision>19</cp:revision>
  <dcterms:created xsi:type="dcterms:W3CDTF">2006-08-16T00:00:00Z</dcterms:created>
  <dcterms:modified xsi:type="dcterms:W3CDTF">2024-12-05T23:16:42Z</dcterms:modified>
  <dc:identifier>DAGVs7Dj-us</dc:identifier>
</cp:coreProperties>
</file>